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19.06.2022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kritischen Bestand in PDFs aus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5B58C2-210D-BAD6-629C-53C3BD8C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4" y="492573"/>
            <a:ext cx="39989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ein Produkt als versendet 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FBDC6A-2F47-64F0-68BD-BC29F4AE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267546"/>
            <a:ext cx="8812414" cy="6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CFEF1-1173-85D5-83EB-7872AFDC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Commits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4FAD45-EF3B-0445-89D3-5FE3924A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051" y="643466"/>
            <a:ext cx="5639229" cy="5568739"/>
          </a:xfrm>
          <a:prstGeom prst="rect">
            <a:avLst/>
          </a:prstGeom>
        </p:spPr>
      </p:pic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C13B8019-698A-BE2D-0AE4-DC57CE024D25}"/>
              </a:ext>
            </a:extLst>
          </p:cNvPr>
          <p:cNvSpPr txBox="1">
            <a:spLocks/>
          </p:cNvSpPr>
          <p:nvPr/>
        </p:nvSpPr>
        <p:spPr>
          <a:xfrm>
            <a:off x="7405865" y="2516101"/>
            <a:ext cx="3689484" cy="53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296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Breitbild</PresentationFormat>
  <Paragraphs>37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Endsprint Präsentation</vt:lpstr>
      <vt:lpstr>Benutzer gibt kritischen Bestand in PDFs aus</vt:lpstr>
      <vt:lpstr>Benutzer gibt ein Produkt als versendet an</vt:lpstr>
      <vt:lpstr>ERD</vt:lpstr>
      <vt:lpstr>Datenbank</vt:lpstr>
      <vt:lpstr>Datenabfrage von BillBee</vt:lpstr>
      <vt:lpstr>Github Commits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Fabian Sch</cp:lastModifiedBy>
  <cp:revision>14</cp:revision>
  <dcterms:created xsi:type="dcterms:W3CDTF">2022-06-14T09:08:44Z</dcterms:created>
  <dcterms:modified xsi:type="dcterms:W3CDTF">2022-06-19T21:47:49Z</dcterms:modified>
</cp:coreProperties>
</file>